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2" r:id="rId2"/>
    <p:sldId id="263" r:id="rId3"/>
    <p:sldId id="264" r:id="rId4"/>
    <p:sldId id="265" r:id="rId5"/>
    <p:sldId id="267" r:id="rId6"/>
    <p:sldId id="268" r:id="rId7"/>
    <p:sldId id="269" r:id="rId8"/>
    <p:sldId id="270" r:id="rId9"/>
    <p:sldId id="271" r:id="rId10"/>
    <p:sldId id="272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9592C-568E-DB40-8F66-17B4A3632B48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C42CD-8E2D-9B4E-BB2A-3D2FF879C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06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Hand</a:t>
            </a:r>
            <a:r>
              <a:rPr lang="en-US" baseline="0" dirty="0" smtClean="0"/>
              <a:t> ax and spears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C42CD-8E2D-9B4E-BB2A-3D2FF879C9AB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A6894C5-58B0-40FB-A036-4A2B32992DD7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66F479D-4DF6-4C87-941C-B07C6E13A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Scientists Study Remains</a:t>
            </a:r>
          </a:p>
          <a:p>
            <a:pPr lvl="1"/>
            <a:r>
              <a:rPr lang="en-US" dirty="0" smtClean="0"/>
              <a:t>Australopithecus – earliest ancestors of humans  </a:t>
            </a:r>
          </a:p>
          <a:p>
            <a:pPr lvl="1"/>
            <a:r>
              <a:rPr lang="en-US" dirty="0" smtClean="0"/>
              <a:t>In 1974 Donald Johnson found bones from an earlier ancestor he named her Lucy and she was shown to live 3 million years ago.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37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 was another way the people expressed themselves</a:t>
            </a:r>
          </a:p>
          <a:p>
            <a:pPr lvl="1"/>
            <a:r>
              <a:rPr lang="en-US" dirty="0" smtClean="0"/>
              <a:t>Carved figures from stone, ivory and bone</a:t>
            </a:r>
          </a:p>
          <a:p>
            <a:pPr lvl="1"/>
            <a:r>
              <a:rPr lang="en-US" dirty="0" smtClean="0"/>
              <a:t>Painted images on cave walls of people and animals</a:t>
            </a:r>
          </a:p>
        </p:txBody>
      </p:sp>
    </p:spTree>
    <p:extLst>
      <p:ext uri="{BB962C8B-B14F-4D97-AF65-F5344CB8AC3E}">
        <p14:creationId xmlns:p14="http://schemas.microsoft.com/office/powerpoint/2010/main" val="294662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Graves have been found with food and artifacts from the early people </a:t>
            </a:r>
          </a:p>
          <a:p>
            <a:r>
              <a:rPr lang="en-US" dirty="0" smtClean="0"/>
              <a:t>Giving the belief that religion started in the Stone 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18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1994 Tim White found older remains from a hominid from 4.4 million years ago</a:t>
            </a:r>
          </a:p>
          <a:p>
            <a:r>
              <a:rPr lang="en-US" dirty="0" smtClean="0"/>
              <a:t>The discovery of human bones gives us information about early humans and their ancestors.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9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Hominids and Early Humans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Large groups of hominids appeared 3 million years ago.</a:t>
            </a:r>
          </a:p>
          <a:p>
            <a:r>
              <a:rPr lang="en-US" dirty="0" smtClean="0"/>
              <a:t>Over time they became more human like</a:t>
            </a:r>
          </a:p>
          <a:p>
            <a:r>
              <a:rPr lang="en-US" dirty="0" smtClean="0"/>
              <a:t>1960’s Louis Leaky found the remains called Homo </a:t>
            </a:r>
            <a:r>
              <a:rPr lang="en-US" dirty="0" err="1" smtClean="0"/>
              <a:t>habilis</a:t>
            </a:r>
            <a:r>
              <a:rPr lang="en-US" dirty="0" smtClean="0"/>
              <a:t> or handy man</a:t>
            </a:r>
          </a:p>
          <a:p>
            <a:r>
              <a:rPr lang="en-US" dirty="0" smtClean="0"/>
              <a:t>Was believed to be more related to humans then Lucy</a:t>
            </a:r>
          </a:p>
          <a:p>
            <a:r>
              <a:rPr lang="en-US" dirty="0" smtClean="0"/>
              <a:t>1.5 million another group called Homo erectus or upright man appeared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67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Homo erectus could control fire thus being able to cook food</a:t>
            </a:r>
          </a:p>
          <a:p>
            <a:r>
              <a:rPr lang="en-US" dirty="0" smtClean="0"/>
              <a:t>Scientists are not sure when modern humans lived but many believe it to be 200,000 years ago and give the name Homo sapiens to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41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oldest tools have been found in Tanzania East Africa</a:t>
            </a:r>
          </a:p>
          <a:p>
            <a:r>
              <a:rPr lang="en-US" dirty="0" smtClean="0"/>
              <a:t>Sharpened stones</a:t>
            </a:r>
          </a:p>
          <a:p>
            <a:r>
              <a:rPr lang="en-US" dirty="0" smtClean="0"/>
              <a:t>About 2.6 million years old</a:t>
            </a:r>
          </a:p>
          <a:p>
            <a:r>
              <a:rPr lang="en-US" dirty="0" smtClean="0"/>
              <a:t>Each stone had a sharp side and a dull side</a:t>
            </a:r>
          </a:p>
          <a:p>
            <a:r>
              <a:rPr lang="en-US" dirty="0" smtClean="0"/>
              <a:t>Scientist believe that these tools were used for processing food</a:t>
            </a:r>
          </a:p>
          <a:p>
            <a:r>
              <a:rPr lang="en-US" dirty="0" smtClean="0"/>
              <a:t>These tools were called choppers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67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Later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types of tools were made later?</a:t>
            </a:r>
          </a:p>
          <a:p>
            <a:r>
              <a:rPr lang="en-US" dirty="0" smtClean="0"/>
              <a:t>This allowed for greater hunting skills</a:t>
            </a:r>
          </a:p>
          <a:p>
            <a:r>
              <a:rPr lang="en-US" dirty="0" smtClean="0"/>
              <a:t>Animals they hunted – deer, horses, bison, and mammoths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46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Hunter-Gatherer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Anthropologists believe early humans lived in small groups</a:t>
            </a:r>
          </a:p>
          <a:p>
            <a:r>
              <a:rPr lang="en-US" dirty="0" smtClean="0"/>
              <a:t>Sheltered in caves</a:t>
            </a:r>
          </a:p>
          <a:p>
            <a:r>
              <a:rPr lang="en-US" dirty="0" smtClean="0"/>
              <a:t>Would move when food or water ran </a:t>
            </a:r>
            <a:r>
              <a:rPr lang="en-US" dirty="0" smtClean="0"/>
              <a:t>short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901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Stone Age hunters were men who hunted in groups</a:t>
            </a:r>
          </a:p>
          <a:p>
            <a:r>
              <a:rPr lang="en-US" dirty="0" smtClean="0"/>
              <a:t>Women collected plants and took care of the children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94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Language, Art,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Scientist have many theories about language in Stone Age culture</a:t>
            </a:r>
          </a:p>
          <a:p>
            <a:pPr lvl="1"/>
            <a:r>
              <a:rPr lang="en-US" dirty="0" smtClean="0"/>
              <a:t>To make hunting parties easier</a:t>
            </a:r>
          </a:p>
          <a:p>
            <a:pPr lvl="1"/>
            <a:r>
              <a:rPr lang="en-US" dirty="0" smtClean="0"/>
              <a:t>To form relationships within the group</a:t>
            </a:r>
          </a:p>
          <a:p>
            <a:pPr lvl="1"/>
            <a:r>
              <a:rPr lang="en-US" dirty="0" smtClean="0"/>
              <a:t>Or how to resolve issues like distribution of food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12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963</TotalTime>
  <Words>368</Words>
  <Application>Microsoft Office PowerPoint</Application>
  <PresentationFormat>On-screen Show (4:3)</PresentationFormat>
  <Paragraphs>48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Pushpin</vt:lpstr>
      <vt:lpstr>The First People</vt:lpstr>
      <vt:lpstr>Continued…</vt:lpstr>
      <vt:lpstr>Hominids and Early Humans</vt:lpstr>
      <vt:lpstr>Continued…</vt:lpstr>
      <vt:lpstr>The First Tools</vt:lpstr>
      <vt:lpstr>Later Tools</vt:lpstr>
      <vt:lpstr>Hunter-Gatherer Society</vt:lpstr>
      <vt:lpstr>Continued…</vt:lpstr>
      <vt:lpstr>Language, Art, Religion</vt:lpstr>
      <vt:lpstr>Continued…</vt:lpstr>
      <vt:lpstr>Continued…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Gazzara</dc:creator>
  <cp:lastModifiedBy>Lynn Gazzara</cp:lastModifiedBy>
  <cp:revision>12</cp:revision>
  <dcterms:created xsi:type="dcterms:W3CDTF">2016-09-11T21:39:50Z</dcterms:created>
  <dcterms:modified xsi:type="dcterms:W3CDTF">2016-09-12T18:50:36Z</dcterms:modified>
</cp:coreProperties>
</file>